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  <p:sldId id="261" r:id="rId4"/>
    <p:sldId id="264" r:id="rId5"/>
    <p:sldId id="265" r:id="rId6"/>
    <p:sldId id="266" r:id="rId7"/>
    <p:sldId id="267" r:id="rId8"/>
    <p:sldId id="268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A50021"/>
    <a:srgbClr val="66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5AFCB-0E1A-41B1-A18F-88505E17BA8A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6D6AF-15C3-4A7F-BBC8-9BE2AFB87E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AE2EA-D0E3-4158-8ED8-39DA04878D33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D579F-1513-4EAC-BF89-2E64A6ECFA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22494-EB4C-43B8-9159-C15271CD1C51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E8A19-5E94-4E1B-94C9-221E312CE2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1FD75-DE3C-4C4F-B8D9-02947BCB26BD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F3438-85F7-4A33-A6B8-844D66400D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FA9D2-B9CC-4D31-972C-74BF31ABB4CE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E7900-F58E-451F-B8CF-730C304402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BC508-FCC5-4EE4-A659-127CB3713271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D3255-ADC0-4AEF-9A44-693FE4B8C8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ECC20-5FD9-4913-9D1D-E2950D2D5AE8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BF2A7-4419-4BB3-BCEF-2FD60D44F5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D1380-B095-4681-9398-BFDBF9EB4273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39EED-03D1-4E98-84A6-88198B5E9A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0D821-7B92-479F-A65E-2C81891B337B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20048-033C-4633-9BB4-6BF813275A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941A8-11BD-4FE5-85C6-B4FB03255DDF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119E4-E5E9-4B3F-B34C-0835078AE6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DF735C6-CE42-4996-8054-37E62E138153}" type="datetimeFigureOut">
              <a:rPr lang="ru-RU"/>
              <a:pPr>
                <a:defRPr/>
              </a:pPr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5AD381-F8EC-47EE-949C-B19AABB4D7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9" r:id="rId2"/>
    <p:sldLayoutId id="2147483668" r:id="rId3"/>
    <p:sldLayoutId id="2147483667" r:id="rId4"/>
    <p:sldLayoutId id="2147483666" r:id="rId5"/>
    <p:sldLayoutId id="2147483665" r:id="rId6"/>
    <p:sldLayoutId id="2147483664" r:id="rId7"/>
    <p:sldLayoutId id="2147483663" r:id="rId8"/>
    <p:sldLayoutId id="2147483662" r:id="rId9"/>
    <p:sldLayoutId id="2147483661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Admin\&#1052;&#1086;&#1080;%20&#1076;&#1086;&#1082;&#1091;&#1084;&#1077;&#1085;&#1090;&#1099;\Downloads\Svetofor.mp3" TargetMode="Externa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Svetofor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75688" y="6308725"/>
            <a:ext cx="304800" cy="3048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15616" y="764704"/>
            <a:ext cx="66247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Осень вновь листвой сорит, </a:t>
            </a:r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Учебы пробуждение…</a:t>
            </a:r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Очень важно повторить</a:t>
            </a:r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Правила </a:t>
            </a: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           дорожного     </a:t>
            </a:r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                              движения!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3" name="Picture 1" descr="C:\Users\456непр\Documents\ТЕЛЕФОН\СЕНТЯБРЬ 21\1614513110_167-p-osennie-listya-na-belom-fone-2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4077072"/>
            <a:ext cx="5760640" cy="21515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087" fill="hold"/>
                                        <p:tgtEl>
                                          <p:spTgt spid="184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43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2357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55776" y="4797152"/>
            <a:ext cx="65882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Напоминаем всей стране:</a:t>
            </a:r>
          </a:p>
          <a:p>
            <a:r>
              <a:rPr lang="ru-RU" sz="2800" b="1" dirty="0" smtClean="0"/>
              <a:t>Идти вперед возле дороги</a:t>
            </a:r>
          </a:p>
          <a:p>
            <a:r>
              <a:rPr lang="ru-RU" sz="2800" b="1" dirty="0" smtClean="0"/>
              <a:t>Надо по левой стороне.</a:t>
            </a:r>
            <a:endParaRPr lang="ru-RU" b="1" dirty="0"/>
          </a:p>
        </p:txBody>
      </p:sp>
      <p:pic>
        <p:nvPicPr>
          <p:cNvPr id="1026" name="Picture 2" descr="C:\Users\456непр\Documents\ТЕЛЕФОН\СЕНТЯБРЬ 21\20210924_100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692696"/>
            <a:ext cx="5451981" cy="40889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456непр\Documents\ТЕЛЕФОН\СЕНТЯБРЬ 21\20210924_0958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764704"/>
            <a:ext cx="5960694" cy="395401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67744" y="4941168"/>
            <a:ext cx="67322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Научитесь обходить транспортные средства,</a:t>
            </a:r>
          </a:p>
          <a:p>
            <a:r>
              <a:rPr lang="ru-RU" sz="2000" b="1" dirty="0" smtClean="0"/>
              <a:t>Чтоб удар не получить от открытой дверцы.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7" descr="1(4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1887" y="3140968"/>
            <a:ext cx="2932113" cy="294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456непр\Documents\ТЕЛЕФОН\СЕНТЯБРЬ 21\20210924_1001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668868"/>
            <a:ext cx="4928314" cy="369623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95736" y="450912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Перед нами поворот.</a:t>
            </a:r>
          </a:p>
          <a:p>
            <a:r>
              <a:rPr lang="ru-RU" sz="2400" b="1" dirty="0" smtClean="0"/>
              <a:t>Прежде чем идти вперед,</a:t>
            </a:r>
          </a:p>
          <a:p>
            <a:r>
              <a:rPr lang="ru-RU" sz="2400" b="1" dirty="0" smtClean="0"/>
              <a:t>Осмотрись по сторонам.</a:t>
            </a:r>
          </a:p>
          <a:p>
            <a:r>
              <a:rPr lang="ru-RU" sz="2400" b="1" dirty="0" smtClean="0"/>
              <a:t>Может ждет опасность там?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456непр\Documents\ТЕЛЕФОН\СЕНТЯБРЬ 21\20210924_1009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692696"/>
            <a:ext cx="4896544" cy="367240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483768" y="4293096"/>
            <a:ext cx="59766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При переходе дороги</a:t>
            </a:r>
          </a:p>
          <a:p>
            <a:r>
              <a:rPr lang="ru-RU" sz="3200" b="1" dirty="0" smtClean="0"/>
              <a:t>Влево сначала гляди.</a:t>
            </a:r>
          </a:p>
          <a:p>
            <a:r>
              <a:rPr lang="ru-RU" sz="3200" b="1" dirty="0" smtClean="0"/>
              <a:t>И, если нет угрозы,</a:t>
            </a:r>
          </a:p>
          <a:p>
            <a:r>
              <a:rPr lang="ru-RU" sz="3200" b="1" dirty="0" smtClean="0"/>
              <a:t>Вперед, пешеход, иди!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456непр\Documents\ТЕЛЕФОН\СЕНТЯБРЬ 21\20210924_1009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548680"/>
            <a:ext cx="5744405" cy="43083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67744" y="4941168"/>
            <a:ext cx="6264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Посреди </a:t>
            </a:r>
            <a:r>
              <a:rPr lang="ru-RU" sz="2800" b="1" dirty="0" smtClean="0"/>
              <a:t> пути </a:t>
            </a:r>
            <a:r>
              <a:rPr lang="ru-RU" sz="2800" b="1" dirty="0" smtClean="0"/>
              <a:t>вправо посмотри.</a:t>
            </a:r>
          </a:p>
          <a:p>
            <a:r>
              <a:rPr lang="ru-RU" sz="2800" b="1" dirty="0" smtClean="0"/>
              <a:t>Нет </a:t>
            </a:r>
            <a:r>
              <a:rPr lang="ru-RU" sz="2800" b="1" dirty="0" smtClean="0"/>
              <a:t>опасности  –  </a:t>
            </a:r>
            <a:r>
              <a:rPr lang="ru-RU" sz="2800" b="1" dirty="0" smtClean="0"/>
              <a:t>иди!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456непр\Documents\ТЕЛЕФОН\СЕНТЯБРЬ 21\20210924_101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564904"/>
            <a:ext cx="2574286" cy="343238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548680"/>
            <a:ext cx="68407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Мы у знака в тихом месте</a:t>
            </a:r>
          </a:p>
          <a:p>
            <a:r>
              <a:rPr lang="ru-RU" sz="2800" b="1" dirty="0" smtClean="0"/>
              <a:t>Ждем </a:t>
            </a:r>
            <a:r>
              <a:rPr lang="ru-RU" sz="2800" b="1" dirty="0" smtClean="0"/>
              <a:t>автобус  </a:t>
            </a:r>
            <a:r>
              <a:rPr lang="ru-RU" sz="2800" b="1" dirty="0" smtClean="0"/>
              <a:t>дружно </a:t>
            </a:r>
            <a:r>
              <a:rPr lang="ru-RU" sz="2800" b="1" dirty="0" smtClean="0"/>
              <a:t> вместе</a:t>
            </a:r>
          </a:p>
          <a:p>
            <a:pPr>
              <a:buFontTx/>
              <a:buChar char="-"/>
            </a:pPr>
            <a:r>
              <a:rPr lang="ru-RU" sz="2800" dirty="0" smtClean="0"/>
              <a:t>- - - - - - - - - - - - - - - - - - - - - - -</a:t>
            </a:r>
          </a:p>
          <a:p>
            <a:r>
              <a:rPr lang="ru-RU" sz="2800" b="1" dirty="0" smtClean="0"/>
              <a:t>Чтоб здоровье и жизнь сохранить,</a:t>
            </a:r>
          </a:p>
          <a:p>
            <a:r>
              <a:rPr lang="ru-RU" sz="2800" b="1" dirty="0" smtClean="0"/>
              <a:t>При выходе автобус </a:t>
            </a:r>
          </a:p>
          <a:p>
            <a:r>
              <a:rPr lang="ru-RU" sz="2800" b="1" dirty="0" smtClean="0"/>
              <a:t> </a:t>
            </a:r>
            <a:r>
              <a:rPr lang="ru-RU" sz="2800" b="1" dirty="0" smtClean="0"/>
              <a:t>        надо сзади обходить!</a:t>
            </a:r>
          </a:p>
          <a:p>
            <a:endParaRPr lang="ru-RU" sz="2800" dirty="0"/>
          </a:p>
        </p:txBody>
      </p:sp>
      <p:sp>
        <p:nvSpPr>
          <p:cNvPr id="6148" name="AutoShape 4" descr="https://www.createmepink.com/wp-content/uploads/bu/bus-vector-icon-on-white-background-bus-modern-icon-for-graphic-and-web-design-bus-icon-sign-for-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9" name="Picture 5" descr="C:\Users\456непр\Documents\ТЕЛЕФОН\СЕНТЯБРЬ 21\bus-vector-icon-on-white-background-bus-modern-icon-for-graphic-and-web-design-bus-icon-sign-for-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3117819"/>
            <a:ext cx="3816424" cy="31194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2828836"/>
            <a:ext cx="53285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Пусть дорога будет доброй</a:t>
            </a:r>
          </a:p>
          <a:p>
            <a:r>
              <a:rPr lang="ru-RU" sz="2000" b="1" dirty="0" smtClean="0"/>
              <a:t>Каждый день </a:t>
            </a:r>
            <a:r>
              <a:rPr lang="ru-RU" sz="2000" b="1" dirty="0" smtClean="0"/>
              <a:t>зовет вперед,</a:t>
            </a:r>
          </a:p>
          <a:p>
            <a:r>
              <a:rPr lang="ru-RU" sz="2000" b="1" dirty="0" smtClean="0"/>
              <a:t>Где победы, труд, здоровье</a:t>
            </a:r>
          </a:p>
          <a:p>
            <a:r>
              <a:rPr lang="ru-RU" sz="2000" b="1" dirty="0" smtClean="0"/>
              <a:t>И успехи круглый год!</a:t>
            </a:r>
            <a:endParaRPr lang="ru-RU" b="1" dirty="0"/>
          </a:p>
        </p:txBody>
      </p:sp>
      <p:pic>
        <p:nvPicPr>
          <p:cNvPr id="12289" name="Picture 1" descr="C:\Users\456непр\Documents\ТЕЛЕФОН\СЕНТЯБРЬ 21\20210924_1352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18086">
            <a:off x="4630749" y="585746"/>
            <a:ext cx="3128114" cy="2346086"/>
          </a:xfrm>
          <a:prstGeom prst="rect">
            <a:avLst/>
          </a:prstGeom>
          <a:noFill/>
        </p:spPr>
      </p:pic>
      <p:pic>
        <p:nvPicPr>
          <p:cNvPr id="12290" name="Picture 2" descr="C:\Users\456непр\Documents\ТЕЛЕФОН\СЕНТЯБРЬ 21\20210924_1524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284984"/>
            <a:ext cx="2232248" cy="2880320"/>
          </a:xfrm>
          <a:prstGeom prst="rect">
            <a:avLst/>
          </a:prstGeom>
          <a:noFill/>
        </p:spPr>
      </p:pic>
      <p:pic>
        <p:nvPicPr>
          <p:cNvPr id="12291" name="Picture 3" descr="C:\Users\456непр\Documents\ТЕЛЕФОН\СЕНТЯБРЬ 21\20210924_1357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620687"/>
            <a:ext cx="2520280" cy="2152451"/>
          </a:xfrm>
          <a:prstGeom prst="rect">
            <a:avLst/>
          </a:prstGeom>
          <a:noFill/>
        </p:spPr>
      </p:pic>
      <p:pic>
        <p:nvPicPr>
          <p:cNvPr id="12292" name="Picture 4" descr="C:\Users\456непр\Documents\ТЕЛЕФОН\СЕНТЯБРЬ 21\20210903_0952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4179258"/>
            <a:ext cx="2648062" cy="198604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339752" y="6488668"/>
            <a:ext cx="6804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       Издание </a:t>
            </a:r>
            <a:r>
              <a:rPr lang="ru-RU" b="1" i="1" dirty="0" smtClean="0"/>
              <a:t>5класс МКОУ «Мохиревская ООШ» 2021г.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167</Words>
  <Application>Microsoft Office PowerPoint</Application>
  <PresentationFormat>Экран (4:3)</PresentationFormat>
  <Paragraphs>32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Федотова Виктория Александровна</dc:creator>
  <cp:lastModifiedBy>456непр</cp:lastModifiedBy>
  <cp:revision>13</cp:revision>
  <dcterms:created xsi:type="dcterms:W3CDTF">2011-01-05T18:31:26Z</dcterms:created>
  <dcterms:modified xsi:type="dcterms:W3CDTF">2021-09-27T17:30:33Z</dcterms:modified>
</cp:coreProperties>
</file>