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50021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AFCB-0E1A-41B1-A18F-88505E17BA8A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D6AF-15C3-4A7F-BBC8-9BE2AFB87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E2EA-D0E3-4158-8ED8-39DA04878D33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579F-1513-4EAC-BF89-2E64A6ECF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2494-EB4C-43B8-9159-C15271CD1C51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8A19-5E94-4E1B-94C9-221E312CE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FD75-DE3C-4C4F-B8D9-02947BCB26BD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3438-85F7-4A33-A6B8-844D66400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A9D2-B9CC-4D31-972C-74BF31ABB4CE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7900-F58E-451F-B8CF-730C30440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C508-FCC5-4EE4-A659-127CB3713271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3255-ADC0-4AEF-9A44-693FE4B8C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CC20-5FD9-4913-9D1D-E2950D2D5AE8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F2A7-4419-4BB3-BCEF-2FD60D44F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1380-B095-4681-9398-BFDBF9EB4273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9EED-03D1-4E98-84A6-88198B5E9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D821-7B92-479F-A65E-2C81891B337B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0048-033C-4633-9BB4-6BF813275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941A8-11BD-4FE5-85C6-B4FB03255DDF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19E4-E5E9-4B3F-B34C-0835078AE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F735C6-CE42-4996-8054-37E62E138153}" type="datetimeFigureOut">
              <a:rPr lang="ru-RU"/>
              <a:pPr>
                <a:defRPr/>
              </a:pPr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5AD381-F8EC-47EE-949C-B19AABB4D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Downloads\Svetofor.mp3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Svetofo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764704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Осень вновь листвой сорит,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Учебы пробуждение…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Очень важно повторить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дорожного    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         движения!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Users\456непр\Documents\ТЕЛЕФОН\СЕНТЯБРЬ 21\1614513110_167-p-osennie-listya-na-belom-fone-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77072"/>
            <a:ext cx="5760640" cy="215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87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797152"/>
            <a:ext cx="6588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Напоминаем всей стране:</a:t>
            </a:r>
          </a:p>
          <a:p>
            <a:r>
              <a:rPr lang="ru-RU" sz="2800" b="1" dirty="0" smtClean="0"/>
              <a:t>Идти вперед возле дороги</a:t>
            </a:r>
          </a:p>
          <a:p>
            <a:r>
              <a:rPr lang="ru-RU" sz="2800" b="1" dirty="0" smtClean="0"/>
              <a:t>Надо по левой стороне.</a:t>
            </a:r>
            <a:endParaRPr lang="ru-RU" b="1" dirty="0"/>
          </a:p>
        </p:txBody>
      </p:sp>
      <p:pic>
        <p:nvPicPr>
          <p:cNvPr id="1026" name="Picture 2" descr="C:\Users\456непр\Documents\ТЕЛЕФОН\СЕНТЯБРЬ 21\20210924_10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5451981" cy="4088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456непр\Documents\ТЕЛЕФОН\СЕНТЯБРЬ 21\20210924_09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960694" cy="39540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4941168"/>
            <a:ext cx="673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Научитесь обходить транспортные средства,</a:t>
            </a:r>
          </a:p>
          <a:p>
            <a:r>
              <a:rPr lang="ru-RU" sz="2000" b="1" dirty="0" smtClean="0"/>
              <a:t>Чтоб удар не получить от открытой дверцы.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 descr="1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887" y="3140968"/>
            <a:ext cx="29321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456непр\Documents\ТЕЛЕФОН\СЕНТЯБРЬ 21\20210924_10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68868"/>
            <a:ext cx="4928314" cy="36962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45091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Перед нами поворот.</a:t>
            </a:r>
          </a:p>
          <a:p>
            <a:r>
              <a:rPr lang="ru-RU" sz="2400" b="1" dirty="0" smtClean="0"/>
              <a:t>Прежде чем идти вперед,</a:t>
            </a:r>
          </a:p>
          <a:p>
            <a:r>
              <a:rPr lang="ru-RU" sz="2400" b="1" dirty="0" smtClean="0"/>
              <a:t>Осмотрись по сторонам.</a:t>
            </a:r>
          </a:p>
          <a:p>
            <a:r>
              <a:rPr lang="ru-RU" sz="2400" b="1" dirty="0" smtClean="0"/>
              <a:t>Может ждет опасность там?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56непр\Documents\ТЕЛЕФОН\СЕНТЯБРЬ 21\20210924_10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4896544" cy="3672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4293096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При переходе дороги</a:t>
            </a:r>
          </a:p>
          <a:p>
            <a:r>
              <a:rPr lang="ru-RU" sz="3200" b="1" dirty="0" smtClean="0"/>
              <a:t>Влево сначала гляди.</a:t>
            </a:r>
          </a:p>
          <a:p>
            <a:r>
              <a:rPr lang="ru-RU" sz="3200" b="1" dirty="0" smtClean="0"/>
              <a:t>И, если нет угрозы,</a:t>
            </a:r>
          </a:p>
          <a:p>
            <a:r>
              <a:rPr lang="ru-RU" sz="3200" b="1" dirty="0" smtClean="0"/>
              <a:t>Вперед, пешеход, иди!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456непр\Documents\ТЕЛЕФОН\СЕНТЯБРЬ 21\20210924_100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5744405" cy="4308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941168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Посреди </a:t>
            </a:r>
            <a:r>
              <a:rPr lang="ru-RU" sz="2800" b="1" dirty="0" smtClean="0"/>
              <a:t> пути </a:t>
            </a:r>
            <a:r>
              <a:rPr lang="ru-RU" sz="2800" b="1" dirty="0" smtClean="0"/>
              <a:t>вправо посмотри.</a:t>
            </a:r>
          </a:p>
          <a:p>
            <a:r>
              <a:rPr lang="ru-RU" sz="2800" b="1" dirty="0" smtClean="0"/>
              <a:t>Нет </a:t>
            </a:r>
            <a:r>
              <a:rPr lang="ru-RU" sz="2800" b="1" dirty="0" smtClean="0"/>
              <a:t>опасности  –  </a:t>
            </a:r>
            <a:r>
              <a:rPr lang="ru-RU" sz="2800" b="1" dirty="0" smtClean="0"/>
              <a:t>иди!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456непр\Documents\ТЕЛЕФОН\СЕНТЯБРЬ 21\20210924_10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64904"/>
            <a:ext cx="2574286" cy="34323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48680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Мы у знака в тихом месте</a:t>
            </a:r>
          </a:p>
          <a:p>
            <a:r>
              <a:rPr lang="ru-RU" sz="2800" b="1" dirty="0" smtClean="0"/>
              <a:t>Ждем </a:t>
            </a:r>
            <a:r>
              <a:rPr lang="ru-RU" sz="2800" b="1" dirty="0" smtClean="0"/>
              <a:t>автобус  </a:t>
            </a:r>
            <a:r>
              <a:rPr lang="ru-RU" sz="2800" b="1" dirty="0" smtClean="0"/>
              <a:t>дружно </a:t>
            </a:r>
            <a:r>
              <a:rPr lang="ru-RU" sz="2800" b="1" dirty="0" smtClean="0"/>
              <a:t> вместе</a:t>
            </a:r>
          </a:p>
          <a:p>
            <a:pPr>
              <a:buFontTx/>
              <a:buChar char="-"/>
            </a:pPr>
            <a:r>
              <a:rPr lang="ru-RU" sz="2800" dirty="0" smtClean="0"/>
              <a:t>- - - - - - - - - - - - - - - - - - - - - - -</a:t>
            </a:r>
          </a:p>
          <a:p>
            <a:r>
              <a:rPr lang="ru-RU" sz="2800" b="1" dirty="0" smtClean="0"/>
              <a:t>Чтоб здоровье и жизнь сохранить,</a:t>
            </a:r>
          </a:p>
          <a:p>
            <a:r>
              <a:rPr lang="ru-RU" sz="2800" b="1" dirty="0" smtClean="0"/>
              <a:t>При выходе автобус </a:t>
            </a:r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        надо сзади обходить!</a:t>
            </a:r>
          </a:p>
          <a:p>
            <a:endParaRPr lang="ru-RU" sz="2800" dirty="0"/>
          </a:p>
        </p:txBody>
      </p:sp>
      <p:sp>
        <p:nvSpPr>
          <p:cNvPr id="6148" name="AutoShape 4" descr="https://www.createmepink.com/wp-content/uploads/bu/bus-vector-icon-on-white-background-bus-modern-icon-for-graphic-and-web-design-bus-icon-sign-for-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456непр\Documents\ТЕЛЕФОН\СЕНТЯБРЬ 21\bus-vector-icon-on-white-background-bus-modern-icon-for-graphic-and-web-design-bus-icon-sign-for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17819"/>
            <a:ext cx="3816424" cy="3119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828836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Пусть дорога будет доброй</a:t>
            </a:r>
          </a:p>
          <a:p>
            <a:r>
              <a:rPr lang="ru-RU" sz="2000" b="1" dirty="0" smtClean="0"/>
              <a:t>Каждый день </a:t>
            </a:r>
            <a:r>
              <a:rPr lang="ru-RU" sz="2000" b="1" dirty="0" smtClean="0"/>
              <a:t>зовет вперед,</a:t>
            </a:r>
          </a:p>
          <a:p>
            <a:r>
              <a:rPr lang="ru-RU" sz="2000" b="1" dirty="0" smtClean="0"/>
              <a:t>Где победы, труд, здоровье</a:t>
            </a:r>
          </a:p>
          <a:p>
            <a:r>
              <a:rPr lang="ru-RU" sz="2000" b="1" dirty="0" smtClean="0"/>
              <a:t>И успехи круглый год!</a:t>
            </a:r>
            <a:endParaRPr lang="ru-RU" b="1" dirty="0"/>
          </a:p>
        </p:txBody>
      </p:sp>
      <p:pic>
        <p:nvPicPr>
          <p:cNvPr id="12289" name="Picture 1" descr="C:\Users\456непр\Documents\ТЕЛЕФОН\СЕНТЯБРЬ 21\20210924_135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8086">
            <a:off x="4630749" y="585746"/>
            <a:ext cx="3128114" cy="2346086"/>
          </a:xfrm>
          <a:prstGeom prst="rect">
            <a:avLst/>
          </a:prstGeom>
          <a:noFill/>
        </p:spPr>
      </p:pic>
      <p:pic>
        <p:nvPicPr>
          <p:cNvPr id="12290" name="Picture 2" descr="C:\Users\456непр\Documents\ТЕЛЕФОН\СЕНТЯБРЬ 21\20210924_152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84984"/>
            <a:ext cx="2232248" cy="2880320"/>
          </a:xfrm>
          <a:prstGeom prst="rect">
            <a:avLst/>
          </a:prstGeom>
          <a:noFill/>
        </p:spPr>
      </p:pic>
      <p:pic>
        <p:nvPicPr>
          <p:cNvPr id="12291" name="Picture 3" descr="C:\Users\456непр\Documents\ТЕЛЕФОН\СЕНТЯБРЬ 21\20210924_135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20687"/>
            <a:ext cx="2520280" cy="2152451"/>
          </a:xfrm>
          <a:prstGeom prst="rect">
            <a:avLst/>
          </a:prstGeom>
          <a:noFill/>
        </p:spPr>
      </p:pic>
      <p:pic>
        <p:nvPicPr>
          <p:cNvPr id="12292" name="Picture 4" descr="C:\Users\456непр\Documents\ТЕЛЕФОН\СЕНТЯБРЬ 21\20210903_095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179258"/>
            <a:ext cx="2648062" cy="19860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6488668"/>
            <a:ext cx="6804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Издание </a:t>
            </a:r>
            <a:r>
              <a:rPr lang="ru-RU" b="1" i="1" dirty="0" smtClean="0"/>
              <a:t>5класс МКОУ «Мохиревская ООШ» 2021г.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167</Words>
  <Application>Microsoft Office PowerPoint</Application>
  <PresentationFormat>Экран (4:3)</PresentationFormat>
  <Paragraphs>32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456непр</cp:lastModifiedBy>
  <cp:revision>13</cp:revision>
  <dcterms:created xsi:type="dcterms:W3CDTF">2011-01-05T18:31:26Z</dcterms:created>
  <dcterms:modified xsi:type="dcterms:W3CDTF">2021-09-27T17:30:33Z</dcterms:modified>
</cp:coreProperties>
</file>