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59" r:id="rId4"/>
    <p:sldId id="266" r:id="rId5"/>
    <p:sldId id="260" r:id="rId6"/>
    <p:sldId id="267" r:id="rId7"/>
    <p:sldId id="262" r:id="rId8"/>
    <p:sldId id="270" r:id="rId9"/>
    <p:sldId id="274" r:id="rId10"/>
    <p:sldId id="271" r:id="rId11"/>
    <p:sldId id="272" r:id="rId12"/>
    <p:sldId id="268" r:id="rId13"/>
    <p:sldId id="269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llinkashkola.ucoz.ru/_nw/0/1096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</p:spPr>
      </p:pic>
      <p:pic>
        <p:nvPicPr>
          <p:cNvPr id="5" name="Picture 4" descr="https://im0-tub-ru.yandex.net/i?id=f492d79574999f9aa88fd1b12c03ba90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32567"/>
            <a:ext cx="4038600" cy="302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viva-olga.ru/wp-content/uploads/2015/03/116239554_bereg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18793"/>
            <a:ext cx="4419600" cy="258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ages.myshared.ru/6/629792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. Жизнь всегда зависит от самих нас. Какой  мы будем стараться ее сделать, исправить, улучшить, такой она и буд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0" y="0"/>
            <a:ext cx="9144000" cy="6857999"/>
            <a:chOff x="385" y="252"/>
            <a:chExt cx="5035" cy="3765"/>
          </a:xfrm>
        </p:grpSpPr>
        <p:pic>
          <p:nvPicPr>
            <p:cNvPr id="5" name="Picture 2" descr="emblema[1]"/>
            <p:cNvPicPr>
              <a:picLocks noChangeAspect="1" noChangeArrowheads="1"/>
            </p:cNvPicPr>
            <p:nvPr/>
          </p:nvPicPr>
          <p:blipFill>
            <a:blip r:embed="rId2" cstate="print">
              <a:lum contrast="26000"/>
            </a:blip>
            <a:srcRect/>
            <a:stretch>
              <a:fillRect/>
            </a:stretch>
          </p:blipFill>
          <p:spPr bwMode="auto">
            <a:xfrm>
              <a:off x="385" y="252"/>
              <a:ext cx="5035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24" y="3521"/>
              <a:ext cx="1543" cy="212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7536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1-tub-ru.yandex.net/i?id=ecea7a8e49d87212e3ac842f64b953d6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213"/>
            <a:ext cx="8915400" cy="66787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1-tub-ru.yandex.net/i?id=5a177ff523e0d3af1efb023659a2023c&amp;n=33&amp;h=215&amp;w=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3400" y="6096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ТВОИ ЦЕННОСТИ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4342" name="Picture 6" descr="http://img1.liveinternet.ru/images/attach/c/4/79/652/79652453_Semeynuye_cen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2511425" cy="175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s://im0-tub-ru.yandex.net/i?id=6ccd78ac4afc065c9a08778b874e91b6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0325" y="0"/>
            <a:ext cx="27336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pro411.ru/wp-content/uploads/2011/09/zdoro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0" y="4762500"/>
            <a:ext cx="27940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volna.org/wp-content/uploads/2014/11/tsiennosti_nashiei_zhizn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4963"/>
            <a:ext cx="9144000" cy="71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dirty="0" smtClean="0"/>
              <a:t>Жизнь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m3-tub-ru.yandex.net/i?id=29a2df59cec9aa42d1d7261d349c5660&amp;n=33&amp;h=215&amp;w=373"/>
          <p:cNvPicPr>
            <a:picLocks noChangeAspect="1" noChangeArrowheads="1"/>
          </p:cNvPicPr>
          <p:nvPr/>
        </p:nvPicPr>
        <p:blipFill>
          <a:blip r:embed="rId2" cstate="print"/>
          <a:srcRect b="59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motivators.ru/sites/default/files/imagecache/main-motivator/motivator-46901.jpg"/>
          <p:cNvPicPr>
            <a:picLocks noChangeAspect="1" noChangeArrowheads="1"/>
          </p:cNvPicPr>
          <p:nvPr/>
        </p:nvPicPr>
        <p:blipFill>
          <a:blip r:embed="rId2" cstate="print"/>
          <a:srcRect b="12748"/>
          <a:stretch>
            <a:fillRect/>
          </a:stretch>
        </p:blipFill>
        <p:spPr bwMode="auto">
          <a:xfrm>
            <a:off x="0" y="26504"/>
            <a:ext cx="9144000" cy="68314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11880"/>
            <a:ext cx="8229600" cy="3246120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Цените и любите свою жизнь, не забывайте благодарить её и своих родителей за каждый прожитый день!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0-tub-ru.yandex.net/i?id=d251b59e371d00bf72395d3239ed7680&amp;n=33&amp;h=215&amp;w=292"/>
          <p:cNvPicPr>
            <a:picLocks noChangeAspect="1" noChangeArrowheads="1"/>
          </p:cNvPicPr>
          <p:nvPr/>
        </p:nvPicPr>
        <p:blipFill>
          <a:blip r:embed="rId2" cstate="print"/>
          <a:srcRect b="8524"/>
          <a:stretch>
            <a:fillRect/>
          </a:stretch>
        </p:blipFill>
        <p:spPr bwMode="auto">
          <a:xfrm>
            <a:off x="304800" y="304800"/>
            <a:ext cx="8371925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762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Но цвета мы выбираем сами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ewharkov.narod.ru/kolla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457200"/>
            <a:ext cx="6172200" cy="26307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чем ценность человеческой  жизни? Чтобы понять это, человеку дана огромная сила для преодоления жизненных испытаний.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sychologos.ru/images/articles/showcases/49fugd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roza2017.ru/wp-content/uploads/2016/09/imgonline-com-ua-resize-hktQiAfz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24401" y="228600"/>
            <a:ext cx="4191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редко задумываемся о том, как прекрасна жизнь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58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ТВОИ ЦЕННОСТИ…</vt:lpstr>
      <vt:lpstr>Слайд 4</vt:lpstr>
      <vt:lpstr>Жизнь – это…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классному часу  «ПРОСТО ЖИТЬ»</dc:title>
  <dc:creator>Алиева</dc:creator>
  <cp:lastModifiedBy>Пользователь</cp:lastModifiedBy>
  <cp:revision>12</cp:revision>
  <dcterms:created xsi:type="dcterms:W3CDTF">2016-11-13T16:36:33Z</dcterms:created>
  <dcterms:modified xsi:type="dcterms:W3CDTF">2017-12-06T03:16:31Z</dcterms:modified>
</cp:coreProperties>
</file>